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2" r:id="rId6"/>
    <p:sldId id="260" r:id="rId7"/>
    <p:sldId id="257" r:id="rId8"/>
    <p:sldId id="261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FFFF"/>
    <a:srgbClr val="6600CC"/>
    <a:srgbClr val="60D636"/>
    <a:srgbClr val="3EC254"/>
    <a:srgbClr val="FF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D6B1A-FBA7-4D3D-BB0D-88F33BBEB108}" type="datetimeFigureOut">
              <a:rPr lang="nl-NL" smtClean="0"/>
              <a:pPr/>
              <a:t>7-2-2009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ACF8C-5370-4243-9188-20D9F45621A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outube.com/watch?v=yF9ZuXM2AZ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6699711" cy="203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071810"/>
            <a:ext cx="4876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Photographs</a:t>
            </a:r>
            <a:r>
              <a:rPr lang="nl-N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and Memories…</a:t>
            </a:r>
            <a:endParaRPr lang="nl-NL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 smtClean="0"/>
          </a:p>
          <a:p>
            <a:pPr>
              <a:buNone/>
            </a:pPr>
            <a:endParaRPr lang="nl-NL" sz="800" dirty="0"/>
          </a:p>
          <a:p>
            <a:pPr>
              <a:buNone/>
            </a:pPr>
            <a:endParaRPr lang="nl-NL" sz="800" dirty="0"/>
          </a:p>
          <a:p>
            <a:pPr algn="ctr">
              <a:buNone/>
            </a:pPr>
            <a:r>
              <a:rPr lang="en-US" sz="800" u="sng" dirty="0" smtClean="0">
                <a:hlinkClick r:id="rId2"/>
              </a:rPr>
              <a:t>http://www.youtube.com/watch?v=yF9ZuXM2AZs</a:t>
            </a:r>
            <a:endParaRPr lang="nl-NL" sz="800" dirty="0" smtClean="0"/>
          </a:p>
          <a:p>
            <a:pPr>
              <a:buNone/>
            </a:pPr>
            <a:endParaRPr lang="nl-NL" sz="800" dirty="0"/>
          </a:p>
        </p:txBody>
      </p:sp>
      <p:pic>
        <p:nvPicPr>
          <p:cNvPr id="4" name="Afbeelding 3" descr="019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2214554"/>
            <a:ext cx="3397411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Teenagers </a:t>
            </a:r>
            <a:r>
              <a:rPr lang="nl-N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seek</a:t>
            </a:r>
            <a:r>
              <a:rPr lang="nl-N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meaning</a:t>
            </a:r>
            <a:r>
              <a:rPr lang="nl-N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and </a:t>
            </a:r>
            <a:r>
              <a:rPr lang="nl-NL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significance</a:t>
            </a:r>
            <a:r>
              <a:rPr lang="nl-N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.</a:t>
            </a:r>
            <a:endParaRPr lang="nl-NL" dirty="0">
              <a:solidFill>
                <a:schemeClr val="tx2">
                  <a:lumMod val="60000"/>
                  <a:lumOff val="40000"/>
                </a:schemeClr>
              </a:solidFill>
              <a:latin typeface="Britannic Bold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86037" y="2096294"/>
            <a:ext cx="39719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Teenagers want to </a:t>
            </a:r>
            <a:r>
              <a:rPr lang="nl-NL" dirty="0" err="1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know</a:t>
            </a:r>
            <a:r>
              <a:rPr lang="nl-NL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dirty="0" err="1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about</a:t>
            </a:r>
            <a:r>
              <a:rPr lang="nl-NL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trike="sngStrike" dirty="0" err="1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history</a:t>
            </a:r>
            <a:r>
              <a:rPr lang="nl-NL" strike="sngStrike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,</a:t>
            </a:r>
            <a:r>
              <a:rPr lang="nl-NL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trike="sngStrike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the </a:t>
            </a:r>
            <a:r>
              <a:rPr lang="nl-NL" strike="sngStrike" dirty="0" err="1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future</a:t>
            </a:r>
            <a:r>
              <a:rPr lang="nl-NL" strike="sngStrike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,</a:t>
            </a:r>
            <a:r>
              <a:rPr lang="nl-NL" dirty="0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u="sng" dirty="0" err="1" smtClean="0">
                <a:solidFill>
                  <a:srgbClr val="60D63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now</a:t>
            </a:r>
            <a:endParaRPr lang="nl-NL" u="sng" dirty="0">
              <a:solidFill>
                <a:srgbClr val="60D636"/>
              </a:solidFill>
              <a:latin typeface="Britannic Bold" pitchFamily="34" charset="0"/>
            </a:endParaRPr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04975" y="1867694"/>
            <a:ext cx="573405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Teenagers </a:t>
            </a:r>
            <a:r>
              <a:rPr lang="nl-NL" dirty="0" err="1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crave</a:t>
            </a:r>
            <a:r>
              <a:rPr lang="nl-NL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dirty="0" err="1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authenticity</a:t>
            </a:r>
            <a:r>
              <a:rPr lang="nl-NL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and the ‘</a:t>
            </a:r>
            <a:r>
              <a:rPr lang="nl-NL" dirty="0" err="1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true</a:t>
            </a:r>
            <a:r>
              <a:rPr lang="nl-NL" dirty="0" smtClean="0"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’.</a:t>
            </a:r>
            <a:endParaRPr lang="nl-NL" dirty="0">
              <a:solidFill>
                <a:srgbClr val="00CCFF"/>
              </a:solidFill>
            </a:endParaRPr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85992"/>
            <a:ext cx="5973336" cy="2782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Teenagers are the </a:t>
            </a:r>
            <a:r>
              <a:rPr lang="nl-NL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ultimate</a:t>
            </a:r>
            <a:r>
              <a:rPr lang="nl-NL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dirty="0" err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egotists</a:t>
            </a:r>
            <a:r>
              <a:rPr lang="nl-NL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.</a:t>
            </a:r>
            <a:endParaRPr lang="nl-NL" dirty="0">
              <a:solidFill>
                <a:srgbClr val="6600CC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86137" y="1981994"/>
            <a:ext cx="237172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Teenagers are </a:t>
            </a:r>
            <a:r>
              <a:rPr lang="nl-NL" sz="3600" dirty="0" err="1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always</a:t>
            </a:r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z="3600" dirty="0" err="1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wondering</a:t>
            </a:r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z="3600" dirty="0" err="1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</a:t>
            </a:r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z="3600" dirty="0" err="1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others</a:t>
            </a:r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are thinking </a:t>
            </a:r>
            <a:r>
              <a:rPr lang="nl-NL" sz="3600" dirty="0" err="1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about</a:t>
            </a:r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z="3600" dirty="0" err="1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them</a:t>
            </a:r>
            <a:r>
              <a:rPr lang="nl-NL" sz="3600" dirty="0" smtClean="0">
                <a:solidFill>
                  <a:srgbClr val="FF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.</a:t>
            </a:r>
            <a:endParaRPr lang="nl-NL" sz="3600" dirty="0">
              <a:solidFill>
                <a:srgbClr val="FF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99761" y="1600200"/>
            <a:ext cx="734447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Teenagers want to </a:t>
            </a:r>
            <a:r>
              <a:rPr lang="nl-NL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be</a:t>
            </a:r>
            <a:r>
              <a:rPr lang="nl-N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independent.</a:t>
            </a:r>
            <a:endParaRPr lang="nl-NL" dirty="0">
              <a:solidFill>
                <a:srgbClr val="7030A0"/>
              </a:solidFill>
            </a:endParaRP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729706"/>
            <a:ext cx="48768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Now</a:t>
            </a:r>
            <a:r>
              <a:rPr lang="nl-NL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…</a:t>
            </a:r>
            <a:endParaRPr lang="nl-N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14414" y="4429132"/>
            <a:ext cx="7472386" cy="1471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… </a:t>
            </a:r>
            <a:r>
              <a:rPr lang="nl-NL" sz="4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how</a:t>
            </a:r>
            <a:r>
              <a:rPr lang="nl-NL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is </a:t>
            </a:r>
            <a:r>
              <a:rPr lang="nl-NL" sz="4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this</a:t>
            </a:r>
            <a:r>
              <a:rPr lang="nl-NL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z="4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addressed</a:t>
            </a:r>
            <a:r>
              <a:rPr lang="nl-NL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in Young </a:t>
            </a:r>
            <a:r>
              <a:rPr lang="nl-NL" sz="4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Adult</a:t>
            </a:r>
            <a:r>
              <a:rPr lang="nl-NL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 </a:t>
            </a:r>
            <a:r>
              <a:rPr lang="nl-NL" sz="4400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Literature</a:t>
            </a:r>
            <a:r>
              <a:rPr lang="nl-NL" sz="4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?</a:t>
            </a:r>
            <a:endParaRPr lang="nl-NL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67</Words>
  <Application>Microsoft Office PowerPoint</Application>
  <PresentationFormat>Diavoorstelling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Dia 1</vt:lpstr>
      <vt:lpstr>Photographs and Memories…</vt:lpstr>
      <vt:lpstr>Teenagers seek meaning and significance.</vt:lpstr>
      <vt:lpstr>Teenagers want to know about history, the future, now</vt:lpstr>
      <vt:lpstr>Teenagers crave authenticity and the ‘true’.</vt:lpstr>
      <vt:lpstr>Teenagers are the ultimate egotists.</vt:lpstr>
      <vt:lpstr>Teenagers are always wondering what others are thinking about them.</vt:lpstr>
      <vt:lpstr>Teenagers want to be independent.</vt:lpstr>
      <vt:lpstr>Now 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Claire</dc:creator>
  <cp:lastModifiedBy>Claire</cp:lastModifiedBy>
  <cp:revision>8</cp:revision>
  <dcterms:created xsi:type="dcterms:W3CDTF">2009-02-07T13:32:51Z</dcterms:created>
  <dcterms:modified xsi:type="dcterms:W3CDTF">2009-02-07T14:38:28Z</dcterms:modified>
</cp:coreProperties>
</file>